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8" r:id="rId6"/>
    <p:sldId id="277" r:id="rId7"/>
    <p:sldId id="27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BELAS MÃOZINHAS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BELAS MÃOZINHAS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as minhas duas mãos, </a:t>
            </a:r>
          </a:p>
          <a:p>
            <a:r>
              <a:rPr lang="pt-BR" dirty="0"/>
              <a:t>Posso a Bíblia segurar; </a:t>
            </a:r>
          </a:p>
          <a:p>
            <a:r>
              <a:rPr lang="pt-BR" dirty="0"/>
              <a:t>Com os dois olhinhos meus, </a:t>
            </a:r>
          </a:p>
          <a:p>
            <a:r>
              <a:rPr lang="pt-BR" dirty="0"/>
              <a:t>Suas lições estudar.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BELAS MÃOZINHAS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35D81C-DEAC-4D76-85DA-C4954AD1BD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Lindas, mui lindas, </a:t>
            </a:r>
          </a:p>
          <a:p>
            <a:r>
              <a:rPr lang="pt-BR" dirty="0"/>
              <a:t>as tenras mãos </a:t>
            </a:r>
          </a:p>
          <a:p>
            <a:r>
              <a:rPr lang="pt-BR" dirty="0"/>
              <a:t>Que trabalham para Deus; </a:t>
            </a:r>
          </a:p>
          <a:p>
            <a:r>
              <a:rPr lang="pt-BR" dirty="0"/>
              <a:t>Belos, mui belos, os olhos são </a:t>
            </a:r>
          </a:p>
          <a:p>
            <a:r>
              <a:rPr lang="pt-BR" dirty="0"/>
              <a:t>Quando contemplam os Céus.</a:t>
            </a:r>
          </a:p>
        </p:txBody>
      </p:sp>
    </p:spTree>
    <p:extLst>
      <p:ext uri="{BB962C8B-B14F-4D97-AF65-F5344CB8AC3E}">
        <p14:creationId xmlns:p14="http://schemas.microsoft.com/office/powerpoint/2010/main" val="3052146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BELAS MÃOZINHAS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meus dois olhinhos só, </a:t>
            </a:r>
          </a:p>
          <a:p>
            <a:r>
              <a:rPr lang="pt-BR" dirty="0"/>
              <a:t>Mil coisinhas posso ver; </a:t>
            </a:r>
          </a:p>
          <a:p>
            <a:r>
              <a:rPr lang="pt-BR" dirty="0"/>
              <a:t>Com as minhas duas mãos, </a:t>
            </a:r>
          </a:p>
          <a:p>
            <a:r>
              <a:rPr lang="pt-BR" dirty="0"/>
              <a:t>Muitas coisinhas fazer. </a:t>
            </a:r>
          </a:p>
        </p:txBody>
      </p:sp>
    </p:spTree>
    <p:extLst>
      <p:ext uri="{BB962C8B-B14F-4D97-AF65-F5344CB8AC3E}">
        <p14:creationId xmlns:p14="http://schemas.microsoft.com/office/powerpoint/2010/main" val="933648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BELAS MÃOZINHAS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35D81C-DEAC-4D76-85DA-C4954AD1BD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Lindas, mui lindas, </a:t>
            </a:r>
          </a:p>
          <a:p>
            <a:r>
              <a:rPr lang="pt-BR" dirty="0"/>
              <a:t>as tenras mãos </a:t>
            </a:r>
          </a:p>
          <a:p>
            <a:r>
              <a:rPr lang="pt-BR" dirty="0"/>
              <a:t>Que trabalham para Deus; </a:t>
            </a:r>
          </a:p>
          <a:p>
            <a:r>
              <a:rPr lang="pt-BR" dirty="0"/>
              <a:t>Belos, mui belos, os olhos são </a:t>
            </a:r>
          </a:p>
          <a:p>
            <a:r>
              <a:rPr lang="pt-BR" dirty="0"/>
              <a:t>Quando contemplam os Céus.</a:t>
            </a:r>
          </a:p>
        </p:txBody>
      </p:sp>
    </p:spTree>
    <p:extLst>
      <p:ext uri="{BB962C8B-B14F-4D97-AF65-F5344CB8AC3E}">
        <p14:creationId xmlns:p14="http://schemas.microsoft.com/office/powerpoint/2010/main" val="4165952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BELAS MÃOZINHAS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Minhas pequeninas mãos </a:t>
            </a:r>
          </a:p>
          <a:p>
            <a:r>
              <a:rPr lang="pt-BR" dirty="0"/>
              <a:t>Por Jesus labutarão; </a:t>
            </a:r>
          </a:p>
          <a:p>
            <a:r>
              <a:rPr lang="pt-BR" dirty="0"/>
              <a:t>E estes dois olhinhos meus </a:t>
            </a:r>
          </a:p>
          <a:p>
            <a:r>
              <a:rPr lang="pt-BR" dirty="0"/>
              <a:t>O bom caminho verão.</a:t>
            </a:r>
          </a:p>
        </p:txBody>
      </p:sp>
    </p:spTree>
    <p:extLst>
      <p:ext uri="{BB962C8B-B14F-4D97-AF65-F5344CB8AC3E}">
        <p14:creationId xmlns:p14="http://schemas.microsoft.com/office/powerpoint/2010/main" val="967276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BELAS MÃOZINHAS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35D81C-DEAC-4D76-85DA-C4954AD1BD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Lindas, mui lindas, </a:t>
            </a:r>
          </a:p>
          <a:p>
            <a:r>
              <a:rPr lang="pt-BR" dirty="0"/>
              <a:t>as tenras mãos </a:t>
            </a:r>
          </a:p>
          <a:p>
            <a:r>
              <a:rPr lang="pt-BR" dirty="0"/>
              <a:t>Que trabalham para Deus; </a:t>
            </a:r>
          </a:p>
          <a:p>
            <a:r>
              <a:rPr lang="pt-BR" dirty="0"/>
              <a:t>Belos, mui belos, os olhos são </a:t>
            </a:r>
          </a:p>
          <a:p>
            <a:r>
              <a:rPr lang="pt-BR" dirty="0"/>
              <a:t>Quando contemplam os Céus.</a:t>
            </a:r>
          </a:p>
        </p:txBody>
      </p:sp>
    </p:spTree>
    <p:extLst>
      <p:ext uri="{BB962C8B-B14F-4D97-AF65-F5344CB8AC3E}">
        <p14:creationId xmlns:p14="http://schemas.microsoft.com/office/powerpoint/2010/main" val="223667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158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BELAS MÃOZINHAS</vt:lpstr>
      <vt:lpstr>BELAS MÃOZINHAS</vt:lpstr>
      <vt:lpstr>BELAS MÃOZINHAS</vt:lpstr>
      <vt:lpstr>BELAS MÃOZINHAS</vt:lpstr>
      <vt:lpstr>BELAS MÃOZINHAS</vt:lpstr>
      <vt:lpstr>BELAS MÃOZINHAS</vt:lpstr>
      <vt:lpstr>BELAS MÃOZINHAS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2019-06-12T23:13:26Z</dcterms:modified>
</cp:coreProperties>
</file>

<file path=docProps/thumbnail.jpeg>
</file>